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FD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>
        <p:scale>
          <a:sx n="123" d="100"/>
          <a:sy n="123" d="100"/>
        </p:scale>
        <p:origin x="-10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9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05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23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14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2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2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95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497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9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9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21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D3722-56ED-499A-A796-D515F29D69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66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aKP63r_3h8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s://www.youtube.com/watch?time_continue=6&amp;v=pvCZzBlt-E8&amp;feature=emb_logo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youtube.com/watch?v=jaYiuic0O6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79819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Водитель автомобиля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67846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Грабчак</a:t>
            </a:r>
            <a:r>
              <a:rPr lang="ru-RU" dirty="0" smtClean="0">
                <a:solidFill>
                  <a:srgbClr val="002060"/>
                </a:solidFill>
              </a:rPr>
              <a:t> Алексей Анатольевич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636417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</a:rPr>
              <a:t>Ремонт двигателя </a:t>
            </a:r>
            <a:r>
              <a:rPr lang="en-US" sz="4400" dirty="0" smtClean="0">
                <a:solidFill>
                  <a:srgbClr val="002060"/>
                </a:solidFill>
              </a:rPr>
              <a:t>Honda GX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51966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0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27288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План занятия (содержание)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9246" y="2534080"/>
            <a:ext cx="9413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Вступление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Применение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Ремонт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Доработка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6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1634" y="340963"/>
            <a:ext cx="1005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различных агрегатах применяются двигатели внутреннего сгорания. Применяются они повсеместно, различных производителей но все они имеют общий вид и строение.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voltra.by/upload/resize_cache/iblock/f39/847_761_1465f89b7edb2e290796ffeec78760170/f392bb984b3185b00530670233241d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281" y="1608405"/>
            <a:ext cx="5082852" cy="456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286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8644" y="333214"/>
            <a:ext cx="10151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наших объединениях эти двигатели установлены на картах, багги и </a:t>
            </a:r>
            <a:r>
              <a:rPr lang="ru-RU" dirty="0" err="1" smtClean="0"/>
              <a:t>квадроциклах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0" name="Picture 2" descr="https://sun9-6.userapi.com/c301405/v301405243/5188/waplqt1ee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0" y="965227"/>
            <a:ext cx="3321193" cy="249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69.userapi.com/c858032/v858032379/1c6fa2/fxfm3jyHfQ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568" y="796453"/>
            <a:ext cx="4818165" cy="282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74.img.avito.st/1280x960/36701190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222" y="3871157"/>
            <a:ext cx="3359346" cy="251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615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6169" y="387458"/>
            <a:ext cx="10407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Для того что бы понимать что происходит с двигателем во время движения, необходимо знать его устройство и принципы ремонта.	</a:t>
            </a:r>
            <a:endParaRPr lang="ru-RU" dirty="0"/>
          </a:p>
        </p:txBody>
      </p:sp>
      <p:pic>
        <p:nvPicPr>
          <p:cNvPr id="3074" name="Picture 2" descr="http://i104.fastpic.ru/big/2018/0716/f9/d1b7abaa9f389871022fc58847991af9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37" y="2714977"/>
            <a:ext cx="4698797" cy="280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6537" y="1720312"/>
            <a:ext cx="4610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Давайте рассмотрим разборку и </a:t>
            </a:r>
            <a:r>
              <a:rPr lang="ru-RU" dirty="0" err="1" smtClean="0"/>
              <a:t>дефектовку</a:t>
            </a:r>
            <a:r>
              <a:rPr lang="ru-RU" dirty="0" smtClean="0"/>
              <a:t> двигателя.</a:t>
            </a:r>
            <a:endParaRPr lang="ru-RU" dirty="0"/>
          </a:p>
        </p:txBody>
      </p:sp>
      <p:pic>
        <p:nvPicPr>
          <p:cNvPr id="3076" name="Picture 4" descr="https://a.d-cd.net/2601fcas-96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575" y="2714977"/>
            <a:ext cx="3750705" cy="281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94529" y="1611824"/>
            <a:ext cx="50679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Различия старых и новых деталей, сборка двигателя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949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4692" y="387458"/>
            <a:ext cx="10872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Так же для гоночного использования  возможно провести ряд манипуляций для повышения производительности мотора. Здесь мы рассмотрим самую простую и дешёвую. </a:t>
            </a:r>
            <a:endParaRPr lang="ru-RU" dirty="0"/>
          </a:p>
        </p:txBody>
      </p:sp>
      <p:pic>
        <p:nvPicPr>
          <p:cNvPr id="4098" name="Picture 2" descr="https://gokartsusa.com/images/products/detail/Honda_GX120_Mikuni_Fatty.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622" y="1459992"/>
            <a:ext cx="6842610" cy="442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4356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112</Words>
  <Application>Microsoft Office PowerPoint</Application>
  <PresentationFormat>Произвольный</PresentationFormat>
  <Paragraphs>14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Бутов</dc:creator>
  <cp:lastModifiedBy>Алексей</cp:lastModifiedBy>
  <cp:revision>21</cp:revision>
  <dcterms:created xsi:type="dcterms:W3CDTF">2020-03-19T14:42:41Z</dcterms:created>
  <dcterms:modified xsi:type="dcterms:W3CDTF">2020-04-09T12:50:35Z</dcterms:modified>
</cp:coreProperties>
</file>