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4" r:id="rId6"/>
    <p:sldId id="273" r:id="rId7"/>
    <p:sldId id="260" r:id="rId8"/>
    <p:sldId id="264" r:id="rId9"/>
    <p:sldId id="261" r:id="rId10"/>
    <p:sldId id="265" r:id="rId11"/>
    <p:sldId id="262" r:id="rId12"/>
    <p:sldId id="263" r:id="rId13"/>
    <p:sldId id="266" r:id="rId14"/>
    <p:sldId id="267" r:id="rId15"/>
    <p:sldId id="271" r:id="rId16"/>
    <p:sldId id="272" r:id="rId17"/>
    <p:sldId id="268" r:id="rId18"/>
    <p:sldId id="269" r:id="rId19"/>
    <p:sldId id="270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9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058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23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147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22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20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95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497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995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9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21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D3722-56ED-499A-A796-D515F29D694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66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779819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ЮИД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66646" y="2678460"/>
            <a:ext cx="6482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Засядько Валентина Константиновна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46738" y="3636417"/>
            <a:ext cx="88860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/>
              <a:t>Управление велосипедом</a:t>
            </a:r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51966"/>
            <a:ext cx="1154671" cy="11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40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27288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План занятия (содержание)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18122" y="2534080"/>
            <a:ext cx="9413507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1. История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велосипеда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2. Виды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велосипедов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3. Устройство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велосипеда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4. Основные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требования к техническому состоянию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велосипеда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Правила дорожного движения для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велосипедистов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6. Дорожные знаки для велосипедистов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Тест  «Мой верный друг – велосипед»</a:t>
            </a:r>
          </a:p>
          <a:p>
            <a:endParaRPr lang="ru-RU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60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68921" y="1646982"/>
            <a:ext cx="112189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Цель: углубить знания учащихся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о правилах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управления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велосипедами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   Расширять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знания о требованиях к техническому состоянию 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велосипеда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endParaRPr lang="ru-RU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   о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значении дорожных знаков велосипедистов, о сигналах велосипедистов .</a:t>
            </a:r>
          </a:p>
        </p:txBody>
      </p:sp>
    </p:spTree>
    <p:extLst>
      <p:ext uri="{BB962C8B-B14F-4D97-AF65-F5344CB8AC3E}">
        <p14:creationId xmlns:p14="http://schemas.microsoft.com/office/powerpoint/2010/main" val="1392008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2031" y="1582341"/>
            <a:ext cx="1132449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500 лет назад итальянский мыслитель, художник и учёный Леонардо да Винчи сделал эскиз самого первого велосипеда. В 1974 году на обороте одной из рукописей Леонардо да Винчи был найден набросок типичного велосипеда, с колесами одинакового диаметра и цепью. Такая конструкция стала распространенной после 1855 года.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Путь к современному велосипеду был проложен только в 1817 году Людвигом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Драйсом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Он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создал первый двухколесный самокат, который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назвал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«машиной для ходьбы».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Самокат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был снабжен рулем и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выглядел,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как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 без педалей.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Рама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была деревянной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03939" y="457200"/>
            <a:ext cx="4454769" cy="5861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История велосипеда</a:t>
            </a:r>
            <a:endParaRPr lang="ru-RU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pic>
        <p:nvPicPr>
          <p:cNvPr id="3074" name="Picture 2" descr="http://i.mycdn.me/i?r=AzEPZsRbOZEKgBhR0XGMT1Rk58nNQ0Hv1zxsVAiKHPuNbaaKTM5SRkZCeTgDn6uOyic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1" t="7056" r="3887" b="4458"/>
          <a:stretch/>
        </p:blipFill>
        <p:spPr bwMode="auto">
          <a:xfrm>
            <a:off x="6658708" y="3201947"/>
            <a:ext cx="5087815" cy="343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099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614" y="1622700"/>
            <a:ext cx="1114864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 1888 году ветеринар из Шотландии Джон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Бойд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Данлоп изобрёл пневматическую велосипедную шину и воздушный вентиль для неё. 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 - транспортное средство, кроме инвалидных колясок, которое приводится в движение мускульной силой человека, который находится на нем. 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История велосипеда деревянный двухколёсный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самокат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костотряс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».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Дэнлоп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изобрел и выпустил в продажу шины,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наполняемые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воздухом. С этого момента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наступает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настоящий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расцвет двухколесного велосипеда.</a:t>
            </a:r>
          </a:p>
          <a:p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Велосипедист, ведущий велосипед относится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к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категории – пешеходов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03939" y="457200"/>
            <a:ext cx="4454769" cy="5861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История велосипеда</a:t>
            </a:r>
            <a:endParaRPr lang="ru-RU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pic>
        <p:nvPicPr>
          <p:cNvPr id="4098" name="Picture 2" descr="https://aktsport.ru/wp-content/uploads/2016/04/velosiped-rover-188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2" t="6617" r="7393"/>
          <a:stretch/>
        </p:blipFill>
        <p:spPr bwMode="auto">
          <a:xfrm>
            <a:off x="6553200" y="2729689"/>
            <a:ext cx="5240217" cy="385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346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1353" y="1397012"/>
            <a:ext cx="113596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 1860 году Пьер Мишо, каретник из Парижа, ремонтируя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старый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самокат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, установил на передние колеса две педали. Уже два года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спустя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такие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машины стали выпускаться серийно под названием «велосипед».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Велосипед» - в переводе с латинского «вело» - быстро, «</a:t>
            </a:r>
            <a:r>
              <a:rPr lang="ru-RU" sz="20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</a:t>
            </a: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- нога .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Братья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Пьер и Эрнест Мишо наладили выпуск до 400 велосипедов в год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 1862 году Пьер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Лалман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, 19-летний мастер по изготовлению детских колясок из Франции, увидел «денди-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хорз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» и придумал оснастить его педалями на переднем колесе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03939" y="457200"/>
            <a:ext cx="4454769" cy="5861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История велосипеда</a:t>
            </a:r>
            <a:endParaRPr lang="ru-RU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pic>
        <p:nvPicPr>
          <p:cNvPr id="5122" name="Picture 2" descr="https://i.ytimg.com/vi/QrXMJFKfyKo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3" r="13954"/>
          <a:stretch/>
        </p:blipFill>
        <p:spPr bwMode="auto">
          <a:xfrm>
            <a:off x="8440615" y="242341"/>
            <a:ext cx="3481755" cy="2788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vplate.ru/images/article/thumb/715-0/2019/08/kto-i-kogda-izobrel-velosiped-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18" y="4003968"/>
            <a:ext cx="4836990" cy="265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193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3672" y="507471"/>
            <a:ext cx="31878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Виды велосипедов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pic>
        <p:nvPicPr>
          <p:cNvPr id="6146" name="Picture 2" descr="https://runmart.ru/wp-content/uploads/2310000686073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6" y="2672644"/>
            <a:ext cx="3823863" cy="2485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6614" y="5603631"/>
            <a:ext cx="2013713" cy="609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Дорожный велосипед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57088" y="3423139"/>
            <a:ext cx="1242645" cy="7268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Горный велосипед</a:t>
            </a:r>
          </a:p>
        </p:txBody>
      </p:sp>
      <p:pic>
        <p:nvPicPr>
          <p:cNvPr id="6148" name="Picture 4" descr="https://avatars.mds.yandex.net/get-pdb/1894882/cf3b5198-fb1f-44c9-9a1b-a3bacb4532be/s1200?webp=fal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969" y="1030691"/>
            <a:ext cx="3827916" cy="239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120554" y="2872155"/>
            <a:ext cx="1805354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Шоссейный (спортивный) велосипед</a:t>
            </a:r>
          </a:p>
        </p:txBody>
      </p:sp>
      <p:pic>
        <p:nvPicPr>
          <p:cNvPr id="6150" name="Picture 6" descr="https://magazyndeshevo.ru/12317-1-large_default/%D0%92%D0%B5%D0%BB%D0%BE%D1%81%D0%B8%D0%BF%D0%B5%D0%B4-%D0%B4%D0%BB%D1%8F-%D1%82%D1%80%D0%B8%D0%B0%D1%82%D0%BB%D0%BE%D0%BD%D0%B0-titan-17180-1a-1b-%D1%87%D0%B5%D1%80%D0%BD%D0%BE-%D0%BA%D1%80%D0%B0%D1%81%D0%BD%D0%BE-%D0%B1%D0%B5%D0%BB%D1%8B%D0%B9-500-mm-%D1%88%D0%BE%D1%81%D1%81%D0%B5%D0%B9%D0%BD%D1%8B%D0%B9-%D0%B2%D0%B5%D0%BB%D0%BE%D1%81%D0%B8%D0%BF%D0%B5%D0%B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1" t="6706" r="2393" b="9876"/>
          <a:stretch/>
        </p:blipFill>
        <p:spPr bwMode="auto">
          <a:xfrm>
            <a:off x="8005115" y="328246"/>
            <a:ext cx="3870361" cy="226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878895" y="5362527"/>
            <a:ext cx="2473569" cy="5509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Велосипед для триала</a:t>
            </a:r>
            <a:r>
              <a:rPr lang="ru-RU" dirty="0"/>
              <a:t>.</a:t>
            </a:r>
          </a:p>
          <a:p>
            <a:pPr algn="ctr"/>
            <a:endParaRPr lang="ru-RU" dirty="0"/>
          </a:p>
        </p:txBody>
      </p:sp>
      <p:pic>
        <p:nvPicPr>
          <p:cNvPr id="6152" name="Picture 8" descr="https://im0-tub-ru.yandex.net/i?id=4bdf0986b5f7391bb68fdcca09366725-srl&amp;n=1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" t="7693" r="4273" b="6168"/>
          <a:stretch/>
        </p:blipFill>
        <p:spPr bwMode="auto">
          <a:xfrm>
            <a:off x="4780098" y="4149970"/>
            <a:ext cx="3949473" cy="247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647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613" y="1997839"/>
            <a:ext cx="114068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 – транспортное средство, имеющее два колеса и более и приводимое в движение мускульной силой человека.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Велосипедист – это главная фигура в обеспечении дорожного движения.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Управлять велосипедом при движении по дорогам Правилами дорожного движения разрешается лицам не моложе 14 лет, а мопедом – не моложе 16 лет.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Велосипедист является водителем транспортного средства, поэтому к нему предъявляются такие же требования, как и к любому водителю.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74470" y="441310"/>
            <a:ext cx="16329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Велосипед</a:t>
            </a:r>
          </a:p>
        </p:txBody>
      </p:sp>
    </p:spTree>
    <p:extLst>
      <p:ext uri="{BB962C8B-B14F-4D97-AF65-F5344CB8AC3E}">
        <p14:creationId xmlns:p14="http://schemas.microsoft.com/office/powerpoint/2010/main" val="666886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25594" y="459109"/>
            <a:ext cx="3753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Устройство велосипеда</a:t>
            </a:r>
          </a:p>
        </p:txBody>
      </p:sp>
      <p:pic>
        <p:nvPicPr>
          <p:cNvPr id="7170" name="Picture 2" descr="https://konspekta.net/lektsiacom/baza5/252529591399.files/image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285" y="1164908"/>
            <a:ext cx="9951585" cy="535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154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7471" y="558066"/>
            <a:ext cx="4090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Движение на велосипеде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6614" y="1720840"/>
            <a:ext cx="114302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Движение на велосипеде не разрешается на большинстве улиц городов, в населённых пунктах и на автомобильных дорогах. Велосипед как транспортное средство имеет свои особенности.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Во-первых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, он приводится в движение не двигателем, а мускульными усилиями велосипедиста. Следовательно, его скорость зависит от физической натренированности водителя.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Во-вторых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, велосипед обладает высокой манёвренностью.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В-третьих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, характеризуется недостаточной устойчивостью.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Поэтому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необходимо серьёзно учиться езде на велосипеде, быть готовым к различным ситуациям, которые могут возникнуть на дороге.</a:t>
            </a:r>
          </a:p>
        </p:txBody>
      </p:sp>
    </p:spTree>
    <p:extLst>
      <p:ext uri="{BB962C8B-B14F-4D97-AF65-F5344CB8AC3E}">
        <p14:creationId xmlns:p14="http://schemas.microsoft.com/office/powerpoint/2010/main" val="35581830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2369" y="1401881"/>
            <a:ext cx="113948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Экипировка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Велосипедист должен быть правильно одет(шлем, перчатки, наколенники,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подлокотники). Одежда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должна быть удобной. Лучше спортивная облегающая одежда и кроссовки с рифленой подошвой. Шлем, перчатки, налокотники, наколенники - спасут тебя от ушибов при падении. В темное время суток на одежду -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фликеры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или одеть поверх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световозвращающий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жилет.  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 всегда должен иметь исправные тормоза , звуковой сигнал и светоотражателями.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4214" y="3635771"/>
            <a:ext cx="1113692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На руле желательно установить фару,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а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под сиденье или на багажник – красный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фонарик-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маячок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. К колёсам необходимо прикрепить катафоты: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впереди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- белого цвета, по сторонам - оранжевого,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сзади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- красного. Для движения в темное время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суток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и в условиях недостаточной видимости обязательно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прикрепить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на одежду –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фликеры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или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надеть </a:t>
            </a:r>
          </a:p>
          <a:p>
            <a:r>
              <a:rPr lang="ru-RU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световозвращающий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жилет.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87696" y="558066"/>
            <a:ext cx="9906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Основные требования к техническому состоянию велосипеда</a:t>
            </a:r>
          </a:p>
        </p:txBody>
      </p:sp>
      <p:pic>
        <p:nvPicPr>
          <p:cNvPr id="9" name="Рисунок 8" descr="http://www.autogild.ru/wp-content/uploads/2015/06/017-jekipirovka-velosipedista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0" t="10263" r="9941" b="4421"/>
          <a:stretch/>
        </p:blipFill>
        <p:spPr bwMode="auto">
          <a:xfrm>
            <a:off x="6189785" y="3340874"/>
            <a:ext cx="5503912" cy="33412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63535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97723" y="445477"/>
            <a:ext cx="5040923" cy="609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Безопасность на велосипеде</a:t>
            </a:r>
            <a:endParaRPr lang="ru-RU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6185" y="1587531"/>
            <a:ext cx="11277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Перед поездкой проверь: </a:t>
            </a:r>
            <a:endParaRPr lang="ru-RU" sz="2000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хорошо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ли накачаны шины (если шина спущена её следует накачать, но не переусердствуй, так как ездить будет неприятно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будет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ощущаться каждый камушек на дороге);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правильно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ли установлено седло (установи так, чтобы ты спокойно доставал носком одной ноги до земли, опираясь другой ступнёй на педаль);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техническое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состояние транспортного средства (исправность рулевого управления и тормозной системы);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забудь про звонок (его сигнал поможет предотвратить столкновение с пешеходами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36523" y="4770511"/>
            <a:ext cx="350519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Дорожная аптечка </a:t>
            </a:r>
            <a:endParaRPr lang="ru-RU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бинт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вата, 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бактерицидный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пластырь, </a:t>
            </a:r>
            <a:endParaRPr lang="ru-RU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зелёнка, 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перекись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водорода.</a:t>
            </a:r>
          </a:p>
        </p:txBody>
      </p:sp>
      <p:pic>
        <p:nvPicPr>
          <p:cNvPr id="8194" name="Picture 2" descr="https://im0-tub-ru.yandex.net/i?id=ebe6b8ccb1fca10d6febe051e0c57907-l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4" r="16856"/>
          <a:stretch/>
        </p:blipFill>
        <p:spPr bwMode="auto">
          <a:xfrm>
            <a:off x="5169876" y="4438672"/>
            <a:ext cx="2332893" cy="2313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819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65840" y="558066"/>
            <a:ext cx="85097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Правила дорожного движения для велосипедистов.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3168" y="1518535"/>
            <a:ext cx="114771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Правило 1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Детям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до 14 лет ездить на велосипеде по дорогам и улицам запрещено!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Правило 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endParaRPr lang="ru-RU" sz="20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Двигаться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по дороге на велосипедах разрешается лицам – которые достигли 14-летнего возраста на расстоянии не более 1 метра от тротуара.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Правило 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endParaRPr lang="ru-RU" sz="20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Двигаться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по дороге на велосипедах запрещается если рядом есть велосипедная дорожка, которая обозначена знаком «Велосипедная дорожка».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Правило 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endParaRPr lang="ru-RU" sz="20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Разрешается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детям не достигшим 14 летнего возраста заезжать на тротуары и пешеходные дорожки, если это не создаст помех пешеходам.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Правило 5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Переходить дорогу нужно пешком, а велосипед везти за руль - только на зелёный сигнал светофора или по пешеходному переходу. 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881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60723" y="558066"/>
            <a:ext cx="85097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Правила дорожного движения для велосипедистов.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7537" y="1677797"/>
            <a:ext cx="1132449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Правило 6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Перевозить детей на велосипеде разрешено: если ребёнку меньше 7 лет и при наличии дополнительного специального сиденья, оборудованного надёжными подножками. </a:t>
            </a: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Правило 7 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Если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велосипедная дорожка пересекает дорогу вне перекрестка, велосипедисты обязаны уступить дорогу другим транспортным средствам, движущимся по дороге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Правило 8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зебре велосипед можно только вести за руль! Перед пешеходным переходом необходимо остановиться, пропустить пешехода.</a:t>
            </a:r>
          </a:p>
        </p:txBody>
      </p:sp>
    </p:spTree>
    <p:extLst>
      <p:ext uri="{BB962C8B-B14F-4D97-AF65-F5344CB8AC3E}">
        <p14:creationId xmlns:p14="http://schemas.microsoft.com/office/powerpoint/2010/main" val="1535676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1461" y="582733"/>
            <a:ext cx="38579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РАЗРЕШАЮЩИЕ ЗНАКИ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pic>
        <p:nvPicPr>
          <p:cNvPr id="1028" name="Picture 4" descr="http://900igr.net/up/datas/65856/00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1" t="18557" r="14850" b="8109"/>
          <a:stretch/>
        </p:blipFill>
        <p:spPr bwMode="auto">
          <a:xfrm>
            <a:off x="776379" y="1853927"/>
            <a:ext cx="2790094" cy="241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63949" y="5087815"/>
            <a:ext cx="2414954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Пересечение с велосипедной дорожкой</a:t>
            </a:r>
            <a:endParaRPr lang="ru-RU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32" name="Picture 8" descr="https://ds05.infourok.ru/uploads/ex/018d/000d0d64-725befd7/hello_html_m7266f6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3" t="20069" r="23733" b="19435"/>
          <a:stretch/>
        </p:blipFill>
        <p:spPr bwMode="auto">
          <a:xfrm>
            <a:off x="4400287" y="1596020"/>
            <a:ext cx="2848708" cy="292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705086" y="5087815"/>
            <a:ext cx="2239109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Велосипедная </a:t>
            </a:r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дорожка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270380" y="5087815"/>
            <a:ext cx="2637692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Дорожка для пешеходов и велосипедистов</a:t>
            </a:r>
          </a:p>
        </p:txBody>
      </p:sp>
      <p:pic>
        <p:nvPicPr>
          <p:cNvPr id="1034" name="Picture 10" descr="https://upload.wikimedia.org/wikipedia/commons/thumb/e/ec/Ireland_road_sign_RUS_058.svg/900px-Ireland_road_sign_RUS_058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811" y="1627149"/>
            <a:ext cx="2866829" cy="286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5084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558066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ЗАПРЕЩАЮЩИЕ ЗНАКИ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9680" y="4947138"/>
            <a:ext cx="2497016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Движение велосипедистов запрещено </a:t>
            </a:r>
            <a:endParaRPr lang="ru-RU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https://im0-tub-ru.yandex.net/i?id=aee876c7209479f82b8ca0bde0636254-l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114" y="1901104"/>
            <a:ext cx="2780148" cy="2780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629432" y="5099538"/>
            <a:ext cx="1946032" cy="609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Уступи дорогу</a:t>
            </a:r>
            <a:endParaRPr lang="ru-RU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2" name="Picture 4" descr="http://smk-tk.ru/upload/iblock/956/956444878975bd73586959a9e5d236f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1" t="13480" r="22193" b="13694"/>
          <a:stretch/>
        </p:blipFill>
        <p:spPr bwMode="auto">
          <a:xfrm>
            <a:off x="7010398" y="1901104"/>
            <a:ext cx="3184101" cy="2780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58420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58066"/>
            <a:ext cx="121919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Сигналы, подаваемые велосипедистами:</a:t>
            </a:r>
          </a:p>
        </p:txBody>
      </p:sp>
      <p:pic>
        <p:nvPicPr>
          <p:cNvPr id="4" name="Рисунок 3" descr="https://cf2.ppt-online.org/files2/slide/8/8fpFrj1TGnSaX5OWs9Y3HVkJKq4tgZeLzlRmAM6w0o/slide-11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7" t="17984" r="3852" b="10050"/>
          <a:stretch/>
        </p:blipFill>
        <p:spPr bwMode="auto">
          <a:xfrm>
            <a:off x="2016368" y="1613142"/>
            <a:ext cx="8159262" cy="4640374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316814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58066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Тест  «Мой верный друг – велосипед»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6614" y="1397012"/>
            <a:ext cx="1113692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. При движении на велосипеде, велосипедисту запрещается: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1 - ездить, не держась за руль хотя бы одной рукой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2 - держать руль двумя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руками</a:t>
            </a:r>
          </a:p>
          <a:p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Велосипедист придерживается правил движения: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1 -  для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пешеходов                               2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-  для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велосипедистов                    3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-  для водителей</a:t>
            </a: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. Велосипедист для движения может использовать: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1 - всю ширину полосы дороги для движения в данном направлении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2 - участок шириной не более 1,5 метров от края проезжей части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3 - крайнюю правую полосу и держаться как можно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правее</a:t>
            </a:r>
          </a:p>
          <a:p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При каких условиях запрещена эксплуатация велосипеда?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1 - отсутствуют предусмотренные конструкцией крылья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2 - тормозной механизм работает не эффективно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3 - отсутствуют рукоятки на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руле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7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6614" y="1397012"/>
            <a:ext cx="1137980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Как следует действовать велосипедисту на пешеходном переходе?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1 - слезть с велосипеда и перейти дорогу, ведя велосипед рядом с собой 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2 - никак, он просто не может оказаться на пешеходном переходе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3 - переехать дорогу на зеленый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сигнал</a:t>
            </a:r>
          </a:p>
          <a:p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6. 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Неисправный велосипед: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1 - следует буксировать любым транспортным средством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2 - необходимо вести руками 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3 - для буксировки можно использовать другой велосипед, под управлением взрослого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человека</a:t>
            </a:r>
          </a:p>
          <a:p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Велосипедист может перевозить пассажира: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1 - ребенка в возрасте до 7 лет на дополнительном сиденье 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2 - ребенка до 7 лет на багажнике 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3 - перевозка пассажиров на велосипеде запрещена</a:t>
            </a:r>
          </a:p>
          <a:p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8. 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Для движения в темное время суток велосипед необходимо оборудовать передней фарой: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1 - красного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цвета                                   2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- белого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цвета                              3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- желтого цвета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558066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Тест  «Мой верный друг – велосипед»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6203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66722" y="1553197"/>
            <a:ext cx="114970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.  Какое расстояние должно быть между группами велосипедистов при движении по дороге?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40 – 50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метров                       2)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80 – 100 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метров          3) 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расстояние выдерживать не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обязательно</a:t>
            </a:r>
          </a:p>
          <a:p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10. 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Подача велосипедистом сигнала поворота рукой должна быть закончена: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непосредственно перед совершением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поворота                      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2)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после совершения поворота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3)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заблаговременно перед совершением поворота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.Какой сигнал подаёт велосипедист, вытянув левую руку в сторону?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сигнал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торможения                     2) 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поворот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направо                           3)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поворот 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налево</a:t>
            </a:r>
          </a:p>
          <a:p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12.</a:t>
            </a:r>
            <a:r>
              <a:rPr lang="ru-RU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Может ли велосипедист повернуть налево или развернуться на дорогах, имеющих более одной полосы для движения в данном направлении?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1) Может                               2)  Не может                                        3) На 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своё усмотрение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558066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Тест  «Мой верный друг – велосипед»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4551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69169" y="1304215"/>
            <a:ext cx="1453662" cy="61935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Ответы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970004"/>
              </p:ext>
            </p:extLst>
          </p:nvPr>
        </p:nvGraphicFramePr>
        <p:xfrm>
          <a:off x="696000" y="2180636"/>
          <a:ext cx="10800000" cy="10165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3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3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3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34" y="3512871"/>
            <a:ext cx="2577700" cy="269853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558066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Тест  «Мой верный друг – велосипед»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4364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0431" y="726051"/>
            <a:ext cx="48181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Правила дорожные </a:t>
            </a:r>
            <a:endParaRPr lang="ru-RU" sz="2800" b="1" i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Они </a:t>
            </a:r>
            <a:r>
              <a:rPr lang="ru-RU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совсем не сложные, </a:t>
            </a:r>
            <a:endParaRPr lang="ru-RU" sz="2800" b="1" i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Только </a:t>
            </a:r>
            <a:r>
              <a:rPr lang="ru-RU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мы должны их знать </a:t>
            </a:r>
            <a:endParaRPr lang="ru-RU" sz="2800" b="1" i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никогда не нарушать!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  <p:pic>
        <p:nvPicPr>
          <p:cNvPr id="11266" name="Picture 2" descr="https://im0-tub-ru.yandex.net/i?id=80980fe32512f37bd26f248f89a70e3d-l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30" b="13214"/>
          <a:stretch/>
        </p:blipFill>
        <p:spPr bwMode="auto">
          <a:xfrm>
            <a:off x="5981945" y="2403229"/>
            <a:ext cx="5715000" cy="424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3101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1424</Words>
  <Application>Microsoft Office PowerPoint</Application>
  <PresentationFormat>Широкоэкранный</PresentationFormat>
  <Paragraphs>194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Бутов</dc:creator>
  <cp:lastModifiedBy>Михаил Бутов</cp:lastModifiedBy>
  <cp:revision>16</cp:revision>
  <dcterms:created xsi:type="dcterms:W3CDTF">2020-03-19T14:42:41Z</dcterms:created>
  <dcterms:modified xsi:type="dcterms:W3CDTF">2020-04-08T14:19:58Z</dcterms:modified>
</cp:coreProperties>
</file>