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FD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123" d="100"/>
          <a:sy n="123" d="100"/>
        </p:scale>
        <p:origin x="-10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9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05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23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14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22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2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95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497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9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9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21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D3722-56ED-499A-A796-D515F29D694D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8D8C5-1622-4819-9297-4808EDE47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66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youtube.com/watch?v=8Mtzv7F0Dc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79819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Водитель автомобиля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67846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</a:rPr>
              <a:t>Грабчак</a:t>
            </a:r>
            <a:r>
              <a:rPr lang="ru-RU" dirty="0" smtClean="0">
                <a:solidFill>
                  <a:srgbClr val="002060"/>
                </a:solidFill>
              </a:rPr>
              <a:t> Алексей Анатольевич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636417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</a:rPr>
              <a:t>Перевозка людей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51966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0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27288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План занятия (содержание)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9246" y="2534080"/>
            <a:ext cx="9413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Вступление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Правила перевозки </a:t>
            </a:r>
            <a:r>
              <a:rPr lang="ru-RU" dirty="0" smtClean="0">
                <a:solidFill>
                  <a:srgbClr val="002060"/>
                </a:solidFill>
              </a:rPr>
              <a:t>детей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Перевозка </a:t>
            </a:r>
            <a:r>
              <a:rPr lang="ru-RU" dirty="0" smtClean="0">
                <a:solidFill>
                  <a:srgbClr val="002060"/>
                </a:solidFill>
              </a:rPr>
              <a:t>пассажиров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mtClean="0">
                <a:solidFill>
                  <a:srgbClr val="002060"/>
                </a:solidFill>
              </a:rPr>
              <a:t>Перевозка запрещена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4" y="242341"/>
            <a:ext cx="1154671" cy="115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6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neprnews.info/wp-content/uploads/2019/02/0f0722bb47b2-10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4" y="162375"/>
            <a:ext cx="11871702" cy="654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38292" y="162375"/>
            <a:ext cx="56239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Перевозка людей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3885" y="2146515"/>
            <a:ext cx="8097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67FD13"/>
                </a:solidFill>
              </a:rPr>
              <a:t>Люди перемещались по планете во все времена. Если в древности это были пешие </a:t>
            </a:r>
            <a:r>
              <a:rPr lang="ru-RU" dirty="0" err="1" smtClean="0">
                <a:solidFill>
                  <a:srgbClr val="67FD13"/>
                </a:solidFill>
              </a:rPr>
              <a:t>качевые</a:t>
            </a:r>
            <a:r>
              <a:rPr lang="ru-RU" dirty="0" smtClean="0">
                <a:solidFill>
                  <a:srgbClr val="67FD13"/>
                </a:solidFill>
              </a:rPr>
              <a:t> по ходы, то со временем человек оседлал лошадь и других животных, создал повозки, позже автомобили, самолеты, поезда и прочую технику. Транспорт стал неотъемлемой частью нашей жизни. Машины могут перевозить уже десятки, а то и сотни человек. Это имеет как свои плюсы, так и недостатки. Речь о авариях и гибели людей. Именно по этому есть определенные правила перевозки людей на транспорте.</a:t>
            </a:r>
            <a:endParaRPr lang="ru-RU" dirty="0">
              <a:solidFill>
                <a:srgbClr val="67FD1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430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58932" y="332623"/>
            <a:ext cx="5271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Перевозка детей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4915" y="1255953"/>
            <a:ext cx="110657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Одно из основных правил при перевозке пассажиров, это перевозка детей в транспортных средствах, будь то машина, мотоцикл или автобус. Первым и основным правилом является необходимость для детей является необходимость использования  детских автокресел в возрасте вплоть до 12 лет. Данные кресла могут удерживаться как ремнями безопасности так и с помощью крепежной системы </a:t>
            </a:r>
            <a:r>
              <a:rPr lang="ru-RU" dirty="0" err="1" smtClean="0"/>
              <a:t>изофикс</a:t>
            </a:r>
            <a:r>
              <a:rPr lang="ru-RU" dirty="0" smtClean="0"/>
              <a:t> которая имеется в современных автомобилях.</a:t>
            </a:r>
            <a:endParaRPr lang="ru-RU" dirty="0"/>
          </a:p>
        </p:txBody>
      </p:sp>
      <p:pic>
        <p:nvPicPr>
          <p:cNvPr id="2050" name="Picture 2" descr="https://ujirafika.ru/upload/iblock/a32/7b2d0021_5abd_11ea_82cf_e454e89fdbbf_0eb88ee9_5d17_11ea_82d0_e454e89fdbbf.resize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80" y="3209171"/>
            <a:ext cx="3285049" cy="328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.allegroimg.com/original/035864/620a1ccb43b0a44287478db9143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423" y="2930202"/>
            <a:ext cx="3145563" cy="314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696704" y="2998922"/>
            <a:ext cx="27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Без системы </a:t>
            </a:r>
            <a:r>
              <a:rPr lang="ru-RU" dirty="0" err="1" smtClean="0"/>
              <a:t>изофикс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710766" y="5509647"/>
            <a:ext cx="2177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 системой </a:t>
            </a:r>
            <a:r>
              <a:rPr lang="ru-RU" dirty="0" err="1" smtClean="0"/>
              <a:t>изофикс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083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0705" y="371959"/>
            <a:ext cx="11228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Перевозка детей на переднем сидении от 7 до 12 лет разрешается только в детском авто-кресле. Перевозка детей до 12 лет на </a:t>
            </a:r>
            <a:r>
              <a:rPr lang="ru-RU" dirty="0" err="1" smtClean="0"/>
              <a:t>мото</a:t>
            </a:r>
            <a:r>
              <a:rPr lang="ru-RU" dirty="0" smtClean="0"/>
              <a:t>-технике строго запрещена!</a:t>
            </a:r>
            <a:endParaRPr lang="ru-RU" dirty="0"/>
          </a:p>
        </p:txBody>
      </p:sp>
      <p:pic>
        <p:nvPicPr>
          <p:cNvPr id="3074" name="Picture 2" descr="http://i26.fastpic.ru/big/2011/0829/d5/2eb9f3ddbdcc192b36b1c1160b5fa2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252" y="1647071"/>
            <a:ext cx="57150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70740" y="2967335"/>
            <a:ext cx="4250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ЗАПРЕЩЕНО!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85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old.bash.news/files/A8818A12A5F050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583" y="1604075"/>
            <a:ext cx="8436117" cy="42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40603" y="240224"/>
            <a:ext cx="9275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Организованная перевозка групп детей в автобусах допускается только в сидячем положении. Группу должен сопровождать минимум один взрослый. Количество человек в автобусе не должно превышать количество сидячих мест.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788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lide-share.ru/image/481463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087" y="1711648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348712"/>
            <a:ext cx="108178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 перевозке людей в легковом автомобиле, не более 8 человек не считая водителя, вам будет достаточно категории «В». Свыше 8 человек но не более 16, вам потребуется категория «</a:t>
            </a:r>
            <a:r>
              <a:rPr lang="en-US" dirty="0" smtClean="0"/>
              <a:t>D1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При перевозке людей в кузове грузового автомобиля вам потребуется отметка в правах что у вас есть категории «С» «</a:t>
            </a:r>
            <a:r>
              <a:rPr lang="en-US" dirty="0" smtClean="0"/>
              <a:t>D</a:t>
            </a:r>
            <a:r>
              <a:rPr lang="ru-RU" dirty="0" smtClean="0"/>
              <a:t>»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546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9533" y="278379"/>
            <a:ext cx="46329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ЗАПРЕЩАЕТСЯ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 descr="http://storage.inovaco.ru/media/project_smi3_786/f4/75/fd/89/12/80/1179829041_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94" y="1688400"/>
            <a:ext cx="3819740" cy="286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2294" y="1201709"/>
            <a:ext cx="4152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Перевозка в кузове не оборудованном сидячими местами или выше бортов.</a:t>
            </a:r>
            <a:endParaRPr lang="ru-RU" dirty="0"/>
          </a:p>
        </p:txBody>
      </p:sp>
      <p:pic>
        <p:nvPicPr>
          <p:cNvPr id="6148" name="Picture 4" descr="https://politobzor.net/uploads/posts/2017-08/org_dpwx6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923" y="1848040"/>
            <a:ext cx="4574582" cy="274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08923" y="1201709"/>
            <a:ext cx="4574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подножках, бортах, грузовых платформах</a:t>
            </a:r>
            <a:endParaRPr lang="ru-RU" dirty="0"/>
          </a:p>
        </p:txBody>
      </p:sp>
      <p:pic>
        <p:nvPicPr>
          <p:cNvPr id="6150" name="Picture 6" descr="http://i.mycdn.me/i?r=AzEPZsRbOZEKgBhR0XGMT1Rkd9ioQYtuVczIR52s86USw6aKTM5SRkZCeTgDn6uOy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96" y="5120709"/>
            <a:ext cx="5563299" cy="155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255363" y="4592790"/>
            <a:ext cx="4974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Грузовых прицепах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4461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7288" y="340963"/>
            <a:ext cx="8694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 для закрепление вышеперечисленных факторов и дополнения  посмотрим видео.</a:t>
            </a:r>
            <a:endParaRPr lang="ru-RU" dirty="0"/>
          </a:p>
        </p:txBody>
      </p:sp>
      <p:pic>
        <p:nvPicPr>
          <p:cNvPr id="7170" name="Picture 2" descr="https://www.theolivepress.es/wp-content/uploads/2019/05/migrant-in-glove-box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869" y="1030636"/>
            <a:ext cx="7469591" cy="497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33613" y="6191573"/>
            <a:ext cx="58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↑ Так нельзя ездить в машине.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40097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336</Words>
  <Application>Microsoft Office PowerPoint</Application>
  <PresentationFormat>Произвольный</PresentationFormat>
  <Paragraphs>25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Бутов</dc:creator>
  <cp:lastModifiedBy>Алексей</cp:lastModifiedBy>
  <cp:revision>17</cp:revision>
  <dcterms:created xsi:type="dcterms:W3CDTF">2020-03-19T14:42:41Z</dcterms:created>
  <dcterms:modified xsi:type="dcterms:W3CDTF">2020-03-30T12:58:57Z</dcterms:modified>
</cp:coreProperties>
</file>