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123" d="100"/>
          <a:sy n="123" d="100"/>
        </p:scale>
        <p:origin x="-10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9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058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23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147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22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20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95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497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995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9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21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D3722-56ED-499A-A796-D515F29D694D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66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watch?v=pd4ddRByXA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youtube.com/watch?v=c_Z89QQ0SC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hyperlink" Target="https://www.youtube.com/watch?v=LDzpjc4J6fo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779819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Водитель автомобиля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67846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Грабчак</a:t>
            </a:r>
            <a:r>
              <a:rPr lang="ru-RU" dirty="0" smtClean="0">
                <a:solidFill>
                  <a:srgbClr val="002060"/>
                </a:solidFill>
              </a:rPr>
              <a:t> Алексей Анатольевич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636417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</a:rPr>
              <a:t>Перевозка грузов</a:t>
            </a:r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51966"/>
            <a:ext cx="1154671" cy="11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40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27288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План занятия (содержание)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18122" y="2534080"/>
            <a:ext cx="9413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Вступление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Правила перевозки грузов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Перевозка и крепление грузов на крыше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mtClean="0">
                <a:solidFill>
                  <a:srgbClr val="002060"/>
                </a:solidFill>
              </a:rPr>
              <a:t>Прицепы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6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artfile.me/wallpaper/20-12-2011/2560x1600/avtomobili-daf-avto-2860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83" y="148259"/>
            <a:ext cx="11817458" cy="657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Перевозка грузов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endParaRPr lang="ru-RU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Наша жизнь неотъемлемо связана с перемещением различных вещей в пространстве. Мы можем как переносить их, так и перевозить. И в любой момент времени несем мы что-то или везем, мы отвечаем за этот груз.</a:t>
            </a: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71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Вариантов перевозки грузов великое множество:</a:t>
            </a:r>
            <a:endParaRPr lang="ru-RU" dirty="0"/>
          </a:p>
        </p:txBody>
      </p:sp>
      <p:pic>
        <p:nvPicPr>
          <p:cNvPr id="3074" name="Picture 2" descr="http://tracknroll.ru/img/cms/Shopper/Gestell_Alu_Star_Shopp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24" y="2061277"/>
            <a:ext cx="1948912" cy="194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pritchi.ru/content/parimg/39/58/390589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276" y="1802781"/>
            <a:ext cx="2847222" cy="202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161654" y="2208508"/>
            <a:ext cx="4285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 простых тележек и самостоятельно мыслящих транспортных средств…</a:t>
            </a:r>
            <a:endParaRPr lang="ru-RU" dirty="0"/>
          </a:p>
        </p:txBody>
      </p:sp>
      <p:pic>
        <p:nvPicPr>
          <p:cNvPr id="3078" name="Picture 6" descr="https://kolesa-uploads.ru/-/27c973f0-23fe-4308-a759-21afbc758d93/vaz-11113-27-oka-toyma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624" y="3827868"/>
            <a:ext cx="3723286" cy="279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385302" y="4974956"/>
            <a:ext cx="4029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… до больших тяжеловесных грузовиков.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87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0380" y="681925"/>
            <a:ext cx="8245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 поскольку мы отвечаем за перевозимые нами грузы, мы должны соблюдать правила дорожного движения и перевозки. </a:t>
            </a:r>
            <a:endParaRPr lang="ru-RU" dirty="0"/>
          </a:p>
        </p:txBody>
      </p:sp>
      <p:pic>
        <p:nvPicPr>
          <p:cNvPr id="4098" name="Picture 2" descr="https://ic.pics.livejournal.com/lischita/26575927/49405/49405_90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54" y="1720312"/>
            <a:ext cx="5916479" cy="394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63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0671" y="348712"/>
            <a:ext cx="9988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Ну и небольшая демонстрация почему необходимо обозначать не габаритный груз. Хотя скорее всего здесь так же имело место не соблюдение водителем легкового автомобиля скоростного режима и дистанции.   </a:t>
            </a:r>
            <a:endParaRPr lang="ru-RU" dirty="0"/>
          </a:p>
        </p:txBody>
      </p:sp>
      <p:pic>
        <p:nvPicPr>
          <p:cNvPr id="7170" name="Picture 2" descr="H:\Новая папка (4)\не обозначил груз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317" y="1728061"/>
            <a:ext cx="7326179" cy="484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42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25105" y="674176"/>
            <a:ext cx="7361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повседневной жизни мы чаще всего встречаемся с тем что перевозим на своем автомобиле различные вещи…</a:t>
            </a:r>
            <a:endParaRPr lang="ru-RU" dirty="0"/>
          </a:p>
        </p:txBody>
      </p:sp>
      <p:pic>
        <p:nvPicPr>
          <p:cNvPr id="5122" name="Picture 2" descr="https://a.d-cd.net/b090728s-9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41" y="1684069"/>
            <a:ext cx="4666819" cy="3500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23668" y="1580827"/>
            <a:ext cx="420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…в багажном отделении…</a:t>
            </a:r>
            <a:endParaRPr lang="ru-RU" dirty="0"/>
          </a:p>
        </p:txBody>
      </p:sp>
      <p:pic>
        <p:nvPicPr>
          <p:cNvPr id="5124" name="Picture 4" descr="https://autoassa.ru/media/gallery/55_pVkGen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321" y="1952662"/>
            <a:ext cx="4301626" cy="242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075336" y="4548753"/>
            <a:ext cx="395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… или на крыше.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74176" y="5532895"/>
            <a:ext cx="10895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Если с багажным отделением все в принципе понятно из предыдущего видео, обозначить длинномер и обеспечить видимость фонарей и номерных знаков, то с перевозкой на крыше есть некоторые особенности.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256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190" y="464949"/>
            <a:ext cx="10546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каком из фото на ваш взгляд правильнее закреплен груз который имеет большую площадь, а следовательно будет работать как крыло?</a:t>
            </a:r>
            <a:endParaRPr lang="ru-RU" dirty="0"/>
          </a:p>
        </p:txBody>
      </p:sp>
      <p:pic>
        <p:nvPicPr>
          <p:cNvPr id="6146" name="Picture 2" descr="H:\Новая папка (4)\крепление на крышу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90" y="1587285"/>
            <a:ext cx="3070387" cy="230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56102" y="4114800"/>
            <a:ext cx="844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6147" name="Picture 3" descr="H:\Новая папка (4)\крепление на крышу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562" y="1505273"/>
            <a:ext cx="3179736" cy="2384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841783" y="4114800"/>
            <a:ext cx="99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pic>
        <p:nvPicPr>
          <p:cNvPr id="6148" name="Picture 4" descr="H:\Новая папка (4)\крепление на крышу 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820" y="3927367"/>
            <a:ext cx="4816527" cy="270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013702" y="3301139"/>
            <a:ext cx="561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487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7166" y="426203"/>
            <a:ext cx="10042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Ну и что бы было более наглядно, так перевозить грузы на крыше нельзя!</a:t>
            </a:r>
            <a:endParaRPr lang="ru-RU" dirty="0"/>
          </a:p>
        </p:txBody>
      </p:sp>
      <p:pic>
        <p:nvPicPr>
          <p:cNvPr id="8194" name="Picture 2" descr="H:\Новая папка (4)\нельз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617" y="1166786"/>
            <a:ext cx="7112000" cy="478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33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2956" y="286719"/>
            <a:ext cx="105078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 теперь немного поговорим а такой вещи как прицепы. На них тоже нужно правильно размещать груз. Прицепы бывают различного и вида и различные по назначению но в большинстве своем массово есть 2 типа:</a:t>
            </a:r>
            <a:endParaRPr lang="ru-RU" dirty="0"/>
          </a:p>
        </p:txBody>
      </p:sp>
      <p:pic>
        <p:nvPicPr>
          <p:cNvPr id="9218" name="Picture 2" descr="https://www.jlg.com/-/media/jlg/current-materials-no-password/products/americas%20-%20ansi/drop-deck-trailers/utility-trailer/ut28-utility-trailer/images/ut28-utility-trialer.jpg?mw=320?mw=45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32" y="2147538"/>
            <a:ext cx="3852548" cy="2889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3032" y="5494149"/>
            <a:ext cx="3749999" cy="379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Грузовой</a:t>
            </a:r>
            <a:endParaRPr lang="ru-RU" dirty="0"/>
          </a:p>
        </p:txBody>
      </p:sp>
      <p:pic>
        <p:nvPicPr>
          <p:cNvPr id="9220" name="Picture 4" descr="https://avatars.mds.yandex.net/get-pdb/1817329/3c919091-3ec4-410c-bb77-2ae4d3b66b48/s1200?webp=fals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126" y="1496768"/>
            <a:ext cx="4255294" cy="3191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564126" y="5036949"/>
            <a:ext cx="4346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Дом на колесах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02956" y="6059837"/>
            <a:ext cx="10957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 них различные габариты и центр тяжести, по этому они и загружаются по разному.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379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8454" y="247973"/>
            <a:ext cx="112672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 еще один момент который создан для вашей безопасности. На </a:t>
            </a:r>
            <a:r>
              <a:rPr lang="ru-RU" dirty="0" err="1" smtClean="0"/>
              <a:t>фаркопе</a:t>
            </a:r>
            <a:r>
              <a:rPr lang="ru-RU" dirty="0" smtClean="0"/>
              <a:t> автомобиля есть пара ушек с отверстиями, а на прицепе всегда есть цепь (если не сняли или не сгнила и </a:t>
            </a:r>
            <a:r>
              <a:rPr lang="ru-RU" dirty="0" err="1" smtClean="0"/>
              <a:t>тд</a:t>
            </a:r>
            <a:r>
              <a:rPr lang="ru-RU" dirty="0" smtClean="0"/>
              <a:t>). Это специальная страховка на случай неисправности сцепного устройства. Всегда зацепляйте цепь за эти ушки, и в случае если прицеп расцепится, максимум что пострадает это задний бампер. В противном случае могут погибнуть люди.</a:t>
            </a:r>
            <a:endParaRPr lang="ru-RU" dirty="0"/>
          </a:p>
        </p:txBody>
      </p:sp>
      <p:pic>
        <p:nvPicPr>
          <p:cNvPr id="10244" name="Picture 4" descr="http://www.adsl.kirov.ru/projects/articles/2013/07/23/stroim-universalnyy-pricep/9b01a0cbfe217d86425c5860194_pr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57" y="2190750"/>
            <a:ext cx="5619750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45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359</Words>
  <Application>Microsoft Office PowerPoint</Application>
  <PresentationFormat>Произвольный</PresentationFormat>
  <Paragraphs>31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Перевозка грузов</vt:lpstr>
      <vt:lpstr>Вариантов перевозки грузов великое множество: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Бутов</dc:creator>
  <cp:lastModifiedBy>Алексей</cp:lastModifiedBy>
  <cp:revision>9</cp:revision>
  <dcterms:created xsi:type="dcterms:W3CDTF">2020-03-19T14:42:41Z</dcterms:created>
  <dcterms:modified xsi:type="dcterms:W3CDTF">2020-03-24T12:52:30Z</dcterms:modified>
</cp:coreProperties>
</file>